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6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2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5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8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5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1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5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11/17/2021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6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8552071D-99A3-40E9-9CBC-4EC50CC4FB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" b="285"/>
          <a:stretch/>
        </p:blipFill>
        <p:spPr>
          <a:xfrm>
            <a:off x="-1" y="-119271"/>
            <a:ext cx="12192000" cy="6858001"/>
          </a:xfrm>
          <a:prstGeom prst="rect">
            <a:avLst/>
          </a:pr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08C40F4-6A24-4867-B726-B552DB080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77495" y="526800"/>
            <a:ext cx="4860256" cy="5696169"/>
            <a:chOff x="1481312" y="743744"/>
            <a:chExt cx="4860256" cy="45893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4BF10E-4559-4F28-91B0-3D0C2C486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B0B5A20-FCFE-4AED-B5A3-91D3DE935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6CA2F4C-8E9E-4BCD-B6E8-A68A311C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912" y="431421"/>
            <a:ext cx="4860256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20A1A-B4ED-4EFD-AE90-9CF7B9A8F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064" y="781748"/>
            <a:ext cx="4429556" cy="3570162"/>
          </a:xfrm>
        </p:spPr>
        <p:txBody>
          <a:bodyPr anchor="b">
            <a:normAutofit/>
          </a:bodyPr>
          <a:lstStyle/>
          <a:p>
            <a:r>
              <a:rPr lang="en-US" sz="1500"/>
              <a:t>The Technological Servants of the Future: Voice Assistants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7684D-9AF0-4502-BEDD-100B17A45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8064" y="4518292"/>
            <a:ext cx="4429556" cy="1288482"/>
          </a:xfrm>
        </p:spPr>
        <p:txBody>
          <a:bodyPr>
            <a:normAutofit/>
          </a:bodyPr>
          <a:lstStyle/>
          <a:p>
            <a:r>
              <a:rPr lang="en-US" dirty="0"/>
              <a:t>By: Zaina Khawaja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65989B-6A65-463F-A4A0-150BC1D16F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234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7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D48AE94-3400-4B1C-9F52-77A059166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818"/>
            <a:ext cx="12192000" cy="5914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ADDF46-A499-4DAF-B602-FB80A6D33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312BBCD-EF77-496E-B5D4-3A785ACEA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621"/>
            <a:ext cx="12192000" cy="629675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2EABBD-CB01-44A1-9D80-94BF3D8C8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02C1AAD-730F-4F37-8423-A063E6E02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621"/>
            <a:ext cx="12192000" cy="629675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480029-C088-4A3D-9BBC-9D45AD205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95F6447-1F1E-4D07-9282-108392BC3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995"/>
            <a:ext cx="12192000" cy="628401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17B2B-46E2-4CE8-ABA5-2A8D7BA4E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application&#10;&#10;Description automatically generated">
            <a:extLst>
              <a:ext uri="{FF2B5EF4-FFF2-40B4-BE49-F238E27FC236}">
                <a16:creationId xmlns:a16="http://schemas.microsoft.com/office/drawing/2014/main" id="{DD45A0A9-D808-4CBC-89EB-028CD09E2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270"/>
            <a:ext cx="12192000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9950AA-77FD-48DD-B0A3-0AE0AD37E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423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unkyShapes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1F3F0"/>
      </a:lt2>
      <a:accent1>
        <a:srgbClr val="C929E7"/>
      </a:accent1>
      <a:accent2>
        <a:srgbClr val="6D1FD6"/>
      </a:accent2>
      <a:accent3>
        <a:srgbClr val="2B29E7"/>
      </a:accent3>
      <a:accent4>
        <a:srgbClr val="1765D5"/>
      </a:accent4>
      <a:accent5>
        <a:srgbClr val="27BBDA"/>
      </a:accent5>
      <a:accent6>
        <a:srgbClr val="15C399"/>
      </a:accent6>
      <a:hlink>
        <a:srgbClr val="3F93BF"/>
      </a:hlink>
      <a:folHlink>
        <a:srgbClr val="7F7F7F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</Words>
  <Application>Microsoft Office PowerPoint</Application>
  <PresentationFormat>Widescreen</PresentationFormat>
  <Paragraphs>2</Paragraphs>
  <Slides>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Source Sans Pro</vt:lpstr>
      <vt:lpstr>FunkyShapesVTI</vt:lpstr>
      <vt:lpstr>The Technological Servants of the Future: Voice Assistants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Technological Servants of the Future: Voice Assistants</dc:title>
  <dc:creator>Zaina Khawaja</dc:creator>
  <cp:lastModifiedBy>Zaina Khawaja</cp:lastModifiedBy>
  <cp:revision>1</cp:revision>
  <dcterms:created xsi:type="dcterms:W3CDTF">2021-11-18T02:24:38Z</dcterms:created>
  <dcterms:modified xsi:type="dcterms:W3CDTF">2021-11-18T03:21:52Z</dcterms:modified>
</cp:coreProperties>
</file>